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9" r:id="rId4"/>
    <p:sldId id="260" r:id="rId5"/>
    <p:sldId id="265" r:id="rId6"/>
    <p:sldId id="261" r:id="rId7"/>
    <p:sldId id="262" r:id="rId8"/>
    <p:sldId id="263" r:id="rId9"/>
    <p:sldId id="26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B723-05EA-4BA7-BAD4-7305AF7E0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2D8DAA-6942-47BB-8837-F14D33E4C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0A05A-2111-4D6E-8B17-C81C331F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954ED-5F5F-4638-8BC6-8FA71030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FB044-51E5-41DA-B5AA-4B314B7E0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6DCE-4962-40A0-A6CF-2912F55F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D770E-6B2F-4A0E-9626-262C149BB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79F09-FDDE-494A-967E-01F8A1C42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B278-3EB5-4143-851F-5B416A8ED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EE0A6-8520-47D6-9E3E-77E6F132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0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B3305-A0EF-4F97-9C3A-4BA5B68BB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00EDB-5BDF-4BB7-B4E9-71AE5B18B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2BAA4-BFB8-417D-8455-C0F38D5E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0B430-1FD7-48B9-B58A-82A1FC65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96BBD-AC89-41BC-80B8-AC5959B4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0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DF8E8-8253-4CBD-B59A-68188689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F4C51-2AD2-4245-B73F-3255BF085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1C68A-B136-4349-BA29-9ED751EAD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E4A9EA-FE8F-4BBC-9FB2-94A9163A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3FBE1-F9CF-464C-A242-78EEFD428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84F86-C4DE-4924-91FC-03FEB9438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34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7951-F2F3-449C-A06D-D5147575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696F4-ECEE-4F28-A9E3-4EB3CE66B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2F48C-767B-4E50-B960-0A4120F05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DBB4F2-0CE1-4891-82D3-515C08C9A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1851BA-9B47-4127-BDCC-D72A265A1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798282-5698-4950-9175-FA6CB0238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F65A68-1531-4F47-BB3A-18BFC6A02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351B17-AE04-4567-8F1B-58AB261A4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3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6688B-C683-4CA4-A211-BCC4B639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F69519-2B23-4EBA-88FD-F5C1739FE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84C691-1397-4702-906D-4D5E02A15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F045BF-BAFD-4B14-AEF0-23DC7B752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8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E21FFC-8332-4B85-8F0F-8882C2FBC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1704B-AAF7-4026-A6D8-2266A81B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0CCD0-DA6F-4734-9E87-6CA3ACDCC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2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2C26-D44D-4324-8FA1-B10B65A4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0D276-CB72-4436-8630-ADEF4A274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69665-11FB-464A-B051-43CA8116A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BFFD6-B9F2-4800-A354-BD71F0796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3CE4E-501F-4637-B784-6947A636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3964A-D6E3-47F5-B763-7743E27DC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3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BF60-DD7C-4C65-B007-A97303F0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95D7BF-B2B0-4466-BA6B-1F80594B3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D82A6-050C-4EC9-AB4C-8C840FFA8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98AF1-DB09-46FD-89A9-C1B378874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FCE3D-3B05-4C62-92C2-E3729CDC1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2C9CE-2D9D-441A-9AE7-0A6DC9D6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1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A0D0-B472-429F-9619-A3470D74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3321A9-9EBB-4758-8279-F62977E87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57354-B875-4790-9DE4-D537133E8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61790-4A6D-4679-AFAD-20A321DF5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8D086-D321-4995-9A2D-448E92C9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0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887B99-1EB8-4062-8D82-53A4FB988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8EFA7-364F-46A0-AE2D-7FDDEDEE5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01D87-51A6-4D7A-AAA9-9534F7ED7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3AAAF-0822-44A5-9FFE-8337883C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335CB-2FC3-4B4A-B2AF-372EFC274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7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A506A5-6566-4507-8018-0857367B7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9ACE7-5C21-47FB-A07E-A70428A3A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AE7FB-07C8-4404-A53C-5B8C0992B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F8655-C918-469B-9ADB-4016AC40BA26}" type="datetimeFigureOut">
              <a:rPr lang="en-US" smtClean="0"/>
              <a:t>13/09/2017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02CA8-235A-4AFA-B75F-E59ACFB96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0E7C0-B01E-4924-81F8-345DFFAF4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4A34B-BA58-47C2-A6E0-16E5241D5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603567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GIMS: Mandatory information for COPRAR EDI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DEEE-0F07-4298-BCF8-22AB6AB7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For Job 1 screen.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21633A-6D15-48E5-8142-F9E3F2C88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40904"/>
            <a:ext cx="10515600" cy="5579166"/>
          </a:xfrm>
        </p:spPr>
      </p:pic>
    </p:spTree>
    <p:extLst>
      <p:ext uri="{BB962C8B-B14F-4D97-AF65-F5344CB8AC3E}">
        <p14:creationId xmlns:p14="http://schemas.microsoft.com/office/powerpoint/2010/main" val="103005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DEEE-0F07-4298-BCF8-22AB6AB7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For Job 2 screen.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DDD26A-97FF-4A60-B961-19B101E3D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40904"/>
            <a:ext cx="10515600" cy="5236059"/>
          </a:xfrm>
        </p:spPr>
      </p:pic>
    </p:spTree>
    <p:extLst>
      <p:ext uri="{BB962C8B-B14F-4D97-AF65-F5344CB8AC3E}">
        <p14:creationId xmlns:p14="http://schemas.microsoft.com/office/powerpoint/2010/main" val="249775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DEEE-0F07-4298-BCF8-22AB6AB7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For Container Info screen.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7536DD-BC1B-4936-8EC2-177971813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40904"/>
            <a:ext cx="10515600" cy="5236059"/>
          </a:xfrm>
        </p:spPr>
      </p:pic>
    </p:spTree>
    <p:extLst>
      <p:ext uri="{BB962C8B-B14F-4D97-AF65-F5344CB8AC3E}">
        <p14:creationId xmlns:p14="http://schemas.microsoft.com/office/powerpoint/2010/main" val="240451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54005"/>
          </a:xfrm>
        </p:spPr>
        <p:txBody>
          <a:bodyPr/>
          <a:lstStyle/>
          <a:p>
            <a:r>
              <a:rPr lang="en-US" b="1" dirty="0"/>
              <a:t>Generate COPRAR EDI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10679"/>
            <a:ext cx="10515600" cy="3566284"/>
          </a:xfrm>
        </p:spPr>
        <p:txBody>
          <a:bodyPr/>
          <a:lstStyle/>
          <a:p>
            <a:r>
              <a:rPr lang="en-US" dirty="0"/>
              <a:t>Follow the screen to generate COPRAR EDI file and sending email to port.</a:t>
            </a:r>
          </a:p>
        </p:txBody>
      </p:sp>
    </p:spTree>
    <p:extLst>
      <p:ext uri="{BB962C8B-B14F-4D97-AF65-F5344CB8AC3E}">
        <p14:creationId xmlns:p14="http://schemas.microsoft.com/office/powerpoint/2010/main" val="316728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B312-5E9E-4F2C-9035-3524621E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529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For vessel schedule screen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09D4C9-1A1C-41E1-A930-F76F178DF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20418"/>
            <a:ext cx="10515600" cy="5473147"/>
          </a:xfrm>
        </p:spPr>
      </p:pic>
    </p:spTree>
    <p:extLst>
      <p:ext uri="{BB962C8B-B14F-4D97-AF65-F5344CB8AC3E}">
        <p14:creationId xmlns:p14="http://schemas.microsoft.com/office/powerpoint/2010/main" val="49221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B312-5E9E-4F2C-9035-3524621E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529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Vessel Schedule Generate EDI File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714CAD2-73CF-4128-BA0F-9AD4D58A8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20418"/>
            <a:ext cx="10515600" cy="5658678"/>
          </a:xfrm>
        </p:spPr>
      </p:pic>
    </p:spTree>
    <p:extLst>
      <p:ext uri="{BB962C8B-B14F-4D97-AF65-F5344CB8AC3E}">
        <p14:creationId xmlns:p14="http://schemas.microsoft.com/office/powerpoint/2010/main" val="2632302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B312-5E9E-4F2C-9035-3524621E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535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Outlook to send email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9CA3F5-BD6B-4F99-A8C0-E9A9ED6B7448}"/>
              </a:ext>
            </a:extLst>
          </p:cNvPr>
          <p:cNvSpPr txBox="1">
            <a:spLocks/>
          </p:cNvSpPr>
          <p:nvPr/>
        </p:nvSpPr>
        <p:spPr>
          <a:xfrm>
            <a:off x="838200" y="980661"/>
            <a:ext cx="10668000" cy="58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/>
              <a:t>Attach the filename generate COPRAR EDI file in Outlook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7CB92-6740-426E-A3CA-3A442E241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F99ADA-AEAD-41B9-8F89-B482905F2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3757"/>
            <a:ext cx="10515600" cy="490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25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Acknowledgement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0591"/>
            <a:ext cx="10515600" cy="4096372"/>
          </a:xfrm>
        </p:spPr>
        <p:txBody>
          <a:bodyPr/>
          <a:lstStyle/>
          <a:p>
            <a:r>
              <a:rPr lang="en-US" dirty="0"/>
              <a:t>After sending email to port . </a:t>
            </a:r>
          </a:p>
          <a:p>
            <a:r>
              <a:rPr lang="en-US" dirty="0"/>
              <a:t>port system will return one acknowledgement file back .</a:t>
            </a:r>
          </a:p>
          <a:p>
            <a:r>
              <a:rPr lang="en-US" dirty="0"/>
              <a:t>pls open the attachment to check is success or fail .</a:t>
            </a:r>
          </a:p>
        </p:txBody>
      </p:sp>
    </p:spTree>
    <p:extLst>
      <p:ext uri="{BB962C8B-B14F-4D97-AF65-F5344CB8AC3E}">
        <p14:creationId xmlns:p14="http://schemas.microsoft.com/office/powerpoint/2010/main" val="1733085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B312-5E9E-4F2C-9035-3524621E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535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Acknowledge file received by Outlook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9CA3F5-BD6B-4F99-A8C0-E9A9ED6B7448}"/>
              </a:ext>
            </a:extLst>
          </p:cNvPr>
          <p:cNvSpPr txBox="1">
            <a:spLocks/>
          </p:cNvSpPr>
          <p:nvPr/>
        </p:nvSpPr>
        <p:spPr>
          <a:xfrm>
            <a:off x="838200" y="980661"/>
            <a:ext cx="10668000" cy="58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/>
              <a:t>Success or Fail also will received Acknowledge file from Port System.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8BAA8E-9888-42D2-A0A2-B15C3C1BE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1725"/>
            <a:ext cx="10515600" cy="425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19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107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GIMS: Mandatory information for COPRAR EDI </vt:lpstr>
      <vt:lpstr>For Job 1 screen.</vt:lpstr>
      <vt:lpstr>For Job 2 screen.</vt:lpstr>
      <vt:lpstr>For Container Info screen.</vt:lpstr>
      <vt:lpstr>Generate COPRAR EDI File</vt:lpstr>
      <vt:lpstr>For vessel schedule screen</vt:lpstr>
      <vt:lpstr>Vessel Schedule Generate EDI File</vt:lpstr>
      <vt:lpstr>Outlook to send email</vt:lpstr>
      <vt:lpstr>Acknowledgement File</vt:lpstr>
      <vt:lpstr>Acknowledge file received by Outlook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COPRAR FLOW</dc:title>
  <dc:creator>G.K Boon</dc:creator>
  <cp:lastModifiedBy>G.K Boon</cp:lastModifiedBy>
  <cp:revision>12</cp:revision>
  <dcterms:created xsi:type="dcterms:W3CDTF">2017-09-12T08:30:16Z</dcterms:created>
  <dcterms:modified xsi:type="dcterms:W3CDTF">2017-09-13T03:32:55Z</dcterms:modified>
</cp:coreProperties>
</file>